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8" r:id="rId4"/>
    <p:sldId id="260" r:id="rId5"/>
    <p:sldId id="259" r:id="rId6"/>
    <p:sldId id="261" r:id="rId7"/>
    <p:sldId id="262" r:id="rId8"/>
    <p:sldId id="263" r:id="rId9"/>
    <p:sldId id="266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347"/>
    <a:srgbClr val="D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78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78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0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3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2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5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24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61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38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5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1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46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50119E3-AE50-4E2F-9470-962160759597}"/>
              </a:ext>
            </a:extLst>
          </p:cNvPr>
          <p:cNvSpPr txBox="1">
            <a:spLocks/>
          </p:cNvSpPr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TRITURADOS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63439D-2BB7-4384-A312-A912D4D15287}"/>
              </a:ext>
            </a:extLst>
          </p:cNvPr>
          <p:cNvSpPr/>
          <p:nvPr/>
        </p:nvSpPr>
        <p:spPr>
          <a:xfrm>
            <a:off x="2397441" y="3874581"/>
            <a:ext cx="7397114" cy="273113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214561" y="365002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87FF4B5-7903-4E97-BA07-D9B68B86B795}"/>
              </a:ext>
            </a:extLst>
          </p:cNvPr>
          <p:cNvSpPr txBox="1">
            <a:spLocks/>
          </p:cNvSpPr>
          <p:nvPr/>
        </p:nvSpPr>
        <p:spPr>
          <a:xfrm>
            <a:off x="1102041" y="430877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800" dirty="0">
                <a:latin typeface="Unispace" panose="02000809060000020004" pitchFamily="49" charset="0"/>
              </a:rPr>
              <a:t>     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Aida Acha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Yojhan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Garcia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Kadt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Gonzalez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Fernandez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Iago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Ivan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Sanchez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2841" y="4308779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s-ES" sz="9800" dirty="0">
                <a:latin typeface="Unispace" panose="02000809060000020004" pitchFamily="49" charset="0"/>
              </a:rPr>
              <a:t>     Aida Acha    </a:t>
            </a:r>
            <a:r>
              <a:rPr lang="es-ES" sz="9800" dirty="0" err="1">
                <a:latin typeface="Unispace" panose="02000809060000020004" pitchFamily="49" charset="0"/>
              </a:rPr>
              <a:t>Yojhan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Garcia</a:t>
            </a:r>
            <a:r>
              <a:rPr lang="es-ES" sz="9800" dirty="0"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latin typeface="Unispace" panose="02000809060000020004" pitchFamily="49" charset="0"/>
              </a:rPr>
              <a:t>Kadt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latin typeface="Unispace" panose="02000809060000020004" pitchFamily="49" charset="0"/>
              </a:rPr>
              <a:t>Gonzalez</a:t>
            </a:r>
            <a:r>
              <a:rPr lang="es-ES" sz="9800" dirty="0"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latin typeface="Unispace" panose="02000809060000020004" pitchFamily="49" charset="0"/>
              </a:rPr>
              <a:t>Fernandez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 err="1">
                <a:latin typeface="Unispace" panose="02000809060000020004" pitchFamily="49" charset="0"/>
              </a:rPr>
              <a:t>Iago</a:t>
            </a:r>
            <a:r>
              <a:rPr lang="es-ES" sz="9800" dirty="0"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latin typeface="Unispace" panose="02000809060000020004" pitchFamily="49" charset="0"/>
              </a:rPr>
              <a:t>Ivan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Sanchez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-317570"/>
            <a:ext cx="9144000" cy="2387600"/>
          </a:xfrm>
        </p:spPr>
        <p:txBody>
          <a:bodyPr>
            <a:normAutofit/>
          </a:bodyPr>
          <a:lstStyle/>
          <a:p>
            <a:r>
              <a:rPr lang="es-ES" sz="9600" dirty="0">
                <a:solidFill>
                  <a:schemeClr val="bg1"/>
                </a:solidFill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D833EB7-8562-46D3-9D0D-1444750637F6}"/>
              </a:ext>
            </a:extLst>
          </p:cNvPr>
          <p:cNvSpPr txBox="1">
            <a:spLocks/>
          </p:cNvSpPr>
          <p:nvPr/>
        </p:nvSpPr>
        <p:spPr>
          <a:xfrm>
            <a:off x="1612777" y="-2633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E2BAD9C-900D-4728-A558-C9D48234CCCD}"/>
              </a:ext>
            </a:extLst>
          </p:cNvPr>
          <p:cNvSpPr txBox="1">
            <a:spLocks/>
          </p:cNvSpPr>
          <p:nvPr/>
        </p:nvSpPr>
        <p:spPr>
          <a:xfrm>
            <a:off x="1435219" y="11968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latin typeface="Unispace" panose="02000809060000020004" pitchFamily="49" charset="0"/>
              </a:rPr>
              <a:t>TRITURADOS</a:t>
            </a:r>
          </a:p>
        </p:txBody>
      </p:sp>
    </p:spTree>
    <p:extLst>
      <p:ext uri="{BB962C8B-B14F-4D97-AF65-F5344CB8AC3E}">
        <p14:creationId xmlns:p14="http://schemas.microsoft.com/office/powerpoint/2010/main" val="91926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519361" y="2378075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48E15A-56AD-4F2C-9FE2-043C3FCBB3A2}"/>
              </a:ext>
            </a:extLst>
          </p:cNvPr>
          <p:cNvSpPr txBox="1">
            <a:spLocks/>
          </p:cNvSpPr>
          <p:nvPr/>
        </p:nvSpPr>
        <p:spPr>
          <a:xfrm>
            <a:off x="1757364" y="184062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chemeClr val="bg1"/>
                </a:solidFill>
                <a:latin typeface="Unispace" panose="02000809060000020004" pitchFamily="49" charset="0"/>
              </a:rPr>
              <a:t>JUEGO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909764" y="190075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latin typeface="Unispace" panose="02000809060000020004" pitchFamily="49" charset="0"/>
              </a:rPr>
              <a:t>JUEGO</a:t>
            </a:r>
          </a:p>
        </p:txBody>
      </p:sp>
    </p:spTree>
    <p:extLst>
      <p:ext uri="{BB962C8B-B14F-4D97-AF65-F5344CB8AC3E}">
        <p14:creationId xmlns:p14="http://schemas.microsoft.com/office/powerpoint/2010/main" val="92027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7" y="691260"/>
            <a:ext cx="4368800" cy="2457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673298"/>
            <a:ext cx="4391025" cy="2469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31" y="3423969"/>
            <a:ext cx="4428545" cy="2491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4" y="3423969"/>
            <a:ext cx="4410075" cy="24824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48" y="5374640"/>
            <a:ext cx="1076394" cy="13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7AA293F-3852-4C7E-B9EF-79B20DCB75CB}"/>
              </a:ext>
            </a:extLst>
          </p:cNvPr>
          <p:cNvSpPr/>
          <p:nvPr/>
        </p:nvSpPr>
        <p:spPr>
          <a:xfrm>
            <a:off x="2214562" y="2099618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5D8B8F-BA22-468A-881E-83A9239D27FA}"/>
              </a:ext>
            </a:extLst>
          </p:cNvPr>
          <p:cNvSpPr txBox="1">
            <a:spLocks/>
          </p:cNvSpPr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MECÁNICAS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0781" y="1734185"/>
            <a:ext cx="9974899" cy="3005138"/>
          </a:xfrm>
        </p:spPr>
        <p:txBody>
          <a:bodyPr>
            <a:normAutofit/>
          </a:bodyPr>
          <a:lstStyle/>
          <a:p>
            <a:pPr algn="ctr"/>
            <a:r>
              <a:rPr lang="es-ES" sz="9000" dirty="0">
                <a:latin typeface="Unispace" panose="02000809060000020004" pitchFamily="49" charset="0"/>
              </a:rPr>
              <a:t>MECÁNICAS</a:t>
            </a:r>
          </a:p>
        </p:txBody>
      </p:sp>
    </p:spTree>
    <p:extLst>
      <p:ext uri="{BB962C8B-B14F-4D97-AF65-F5344CB8AC3E}">
        <p14:creationId xmlns:p14="http://schemas.microsoft.com/office/powerpoint/2010/main" val="370658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C1E53159-B94E-48E4-9CAC-64550780BBE8}"/>
              </a:ext>
            </a:extLst>
          </p:cNvPr>
          <p:cNvSpPr/>
          <p:nvPr/>
        </p:nvSpPr>
        <p:spPr>
          <a:xfrm>
            <a:off x="3207876" y="282273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" y="2823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JUGADOR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1" y="2331483"/>
            <a:ext cx="1111619" cy="1284181"/>
          </a:xfr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12" y="2170116"/>
            <a:ext cx="3776652" cy="12588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68" y="4437466"/>
            <a:ext cx="2839176" cy="21381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08" y="4446230"/>
            <a:ext cx="2839176" cy="212938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5AC3B22-B40A-47FF-B061-4951E2501167}"/>
              </a:ext>
            </a:extLst>
          </p:cNvPr>
          <p:cNvGrpSpPr/>
          <p:nvPr/>
        </p:nvGrpSpPr>
        <p:grpSpPr>
          <a:xfrm>
            <a:off x="2503553" y="1928364"/>
            <a:ext cx="2009821" cy="2090419"/>
            <a:chOff x="2618125" y="1666053"/>
            <a:chExt cx="2009821" cy="2090419"/>
          </a:xfrm>
        </p:grpSpPr>
        <p:sp>
          <p:nvSpPr>
            <p:cNvPr id="10" name="Flecha arriba 9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Flecha arriba 19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rriba 20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Flecha arriba 22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F1D478B0-CD96-450E-B35B-410357124DA5}"/>
                </a:ext>
              </a:extLst>
            </p:cNvPr>
            <p:cNvGrpSpPr/>
            <p:nvPr/>
          </p:nvGrpSpPr>
          <p:grpSpPr>
            <a:xfrm>
              <a:off x="2618125" y="1850155"/>
              <a:ext cx="616589" cy="1108841"/>
              <a:chOff x="2618125" y="1850155"/>
              <a:chExt cx="616589" cy="1108841"/>
            </a:xfrm>
          </p:grpSpPr>
          <p:sp>
            <p:nvSpPr>
              <p:cNvPr id="22" name="Flecha arriba 21"/>
              <p:cNvSpPr/>
              <p:nvPr/>
            </p:nvSpPr>
            <p:spPr>
              <a:xfrm rot="16200000">
                <a:off x="2571950" y="2509701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Flecha arriba 23"/>
              <p:cNvSpPr/>
              <p:nvPr/>
            </p:nvSpPr>
            <p:spPr>
              <a:xfrm rot="18784701">
                <a:off x="2785420" y="1896330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 arriba 24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 arriba 25"/>
            <p:cNvSpPr/>
            <p:nvPr/>
          </p:nvSpPr>
          <p:spPr>
            <a:xfrm rot="13267006">
              <a:off x="2819297" y="3151794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CBDD3DFC-CB65-4397-8207-9C9B34182A8D}"/>
              </a:ext>
            </a:extLst>
          </p:cNvPr>
          <p:cNvSpPr txBox="1">
            <a:spLocks/>
          </p:cNvSpPr>
          <p:nvPr/>
        </p:nvSpPr>
        <p:spPr>
          <a:xfrm>
            <a:off x="918845" y="332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JUGADOR</a:t>
            </a:r>
          </a:p>
        </p:txBody>
      </p:sp>
    </p:spTree>
    <p:extLst>
      <p:ext uri="{BB962C8B-B14F-4D97-AF65-F5344CB8AC3E}">
        <p14:creationId xmlns:p14="http://schemas.microsoft.com/office/powerpoint/2010/main" val="262053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39862F51-DAE1-4D26-A5DB-5DA14D2BD65E}"/>
              </a:ext>
            </a:extLst>
          </p:cNvPr>
          <p:cNvSpPr/>
          <p:nvPr/>
        </p:nvSpPr>
        <p:spPr>
          <a:xfrm>
            <a:off x="4697008" y="4226340"/>
            <a:ext cx="3046223" cy="988943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CB674-49C8-4FC7-A3A0-D0D1070A240E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5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96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ENEMIGOS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23055C-8A7B-4847-A07B-5E8262C1D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DD470C-4FBD-4A0A-841E-310BC58CDA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33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98A2E5-A868-4D9C-9614-CA83671D1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76" y="1662850"/>
            <a:ext cx="4459646" cy="25085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E5FA9F-15DC-4399-9E5A-727C9B889964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ENEMIGOS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A3BFBE9-92C3-4914-A826-589F00958387}"/>
              </a:ext>
            </a:extLst>
          </p:cNvPr>
          <p:cNvSpPr txBox="1">
            <a:spLocks/>
          </p:cNvSpPr>
          <p:nvPr/>
        </p:nvSpPr>
        <p:spPr>
          <a:xfrm>
            <a:off x="601808" y="416922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GOLPE SÍSMICO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D8741C9-620A-4F8F-80E2-A4852B6F77DE}"/>
              </a:ext>
            </a:extLst>
          </p:cNvPr>
          <p:cNvSpPr txBox="1">
            <a:spLocks/>
          </p:cNvSpPr>
          <p:nvPr/>
        </p:nvSpPr>
        <p:spPr>
          <a:xfrm>
            <a:off x="657559" y="415252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latin typeface="Unispace" panose="02000809060000020004" pitchFamily="49" charset="0"/>
              </a:rPr>
              <a:t>GOLPE SÍSMICO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9D163CA-F9C2-41A9-A4BA-A8EFE735962D}"/>
              </a:ext>
            </a:extLst>
          </p:cNvPr>
          <p:cNvSpPr txBox="1">
            <a:spLocks/>
          </p:cNvSpPr>
          <p:nvPr/>
        </p:nvSpPr>
        <p:spPr>
          <a:xfrm>
            <a:off x="8462984" y="4210556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ATAQUES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E67460EC-AF66-47B9-83D5-A9406F84217C}"/>
              </a:ext>
            </a:extLst>
          </p:cNvPr>
          <p:cNvSpPr txBox="1">
            <a:spLocks/>
          </p:cNvSpPr>
          <p:nvPr/>
        </p:nvSpPr>
        <p:spPr>
          <a:xfrm>
            <a:off x="8518735" y="4226340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ATAQUES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28C9A8B-F7BC-41D6-8D07-99012F994E66}"/>
              </a:ext>
            </a:extLst>
          </p:cNvPr>
          <p:cNvSpPr txBox="1">
            <a:spLocks/>
          </p:cNvSpPr>
          <p:nvPr/>
        </p:nvSpPr>
        <p:spPr>
          <a:xfrm>
            <a:off x="682793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EMBESTIDAS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F837853-ECDB-4D01-8D9A-3974279659CC}"/>
              </a:ext>
            </a:extLst>
          </p:cNvPr>
          <p:cNvSpPr txBox="1">
            <a:spLocks/>
          </p:cNvSpPr>
          <p:nvPr/>
        </p:nvSpPr>
        <p:spPr>
          <a:xfrm>
            <a:off x="738546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EMBESTIDAS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F60E85C-26B5-4445-B9B3-E7D08F2DBDE7}"/>
              </a:ext>
            </a:extLst>
          </p:cNvPr>
          <p:cNvSpPr txBox="1">
            <a:spLocks/>
          </p:cNvSpPr>
          <p:nvPr/>
        </p:nvSpPr>
        <p:spPr>
          <a:xfrm>
            <a:off x="8518735" y="216259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PROYECTILES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C6C26F6-D08B-4FA2-AB18-35AED060EA2C}"/>
              </a:ext>
            </a:extLst>
          </p:cNvPr>
          <p:cNvSpPr txBox="1">
            <a:spLocks/>
          </p:cNvSpPr>
          <p:nvPr/>
        </p:nvSpPr>
        <p:spPr>
          <a:xfrm>
            <a:off x="8589855" y="215460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PROYECTILES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5A622DF-C3DE-41A8-A406-E52E7C9A917D}"/>
              </a:ext>
            </a:extLst>
          </p:cNvPr>
          <p:cNvSpPr txBox="1">
            <a:spLocks/>
          </p:cNvSpPr>
          <p:nvPr/>
        </p:nvSpPr>
        <p:spPr>
          <a:xfrm>
            <a:off x="4396974" y="4399060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FASES</a:t>
            </a:r>
            <a:endParaRPr lang="es-ES" sz="50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70EC3872-5075-4528-9E7D-5DA350629AD0}"/>
              </a:ext>
            </a:extLst>
          </p:cNvPr>
          <p:cNvSpPr txBox="1">
            <a:spLocks/>
          </p:cNvSpPr>
          <p:nvPr/>
        </p:nvSpPr>
        <p:spPr>
          <a:xfrm>
            <a:off x="4452725" y="4415759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latin typeface="Unispace" panose="02000809060000020004" pitchFamily="49" charset="0"/>
              </a:rPr>
              <a:t>FASES</a:t>
            </a:r>
            <a:endParaRPr lang="es-ES" sz="5000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6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E088E064-C0ED-4083-A461-6A5C1D25E36E}"/>
              </a:ext>
            </a:extLst>
          </p:cNvPr>
          <p:cNvSpPr txBox="1">
            <a:spLocks/>
          </p:cNvSpPr>
          <p:nvPr/>
        </p:nvSpPr>
        <p:spPr>
          <a:xfrm>
            <a:off x="7399680" y="4141204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DIÁLOGOS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7FDBCCB-495E-40D4-8741-124888D9A964}"/>
              </a:ext>
            </a:extLst>
          </p:cNvPr>
          <p:cNvSpPr txBox="1">
            <a:spLocks/>
          </p:cNvSpPr>
          <p:nvPr/>
        </p:nvSpPr>
        <p:spPr>
          <a:xfrm>
            <a:off x="2524195" y="4165043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CURACIÓN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901D23-AE73-44CA-8E33-8095688F3AB5}"/>
              </a:ext>
            </a:extLst>
          </p:cNvPr>
          <p:cNvSpPr txBox="1">
            <a:spLocks/>
          </p:cNvSpPr>
          <p:nvPr/>
        </p:nvSpPr>
        <p:spPr>
          <a:xfrm>
            <a:off x="5872689" y="47029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ENTORNO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9E1E45-A3BC-45BB-9618-B86B3D7DA1EE}"/>
              </a:ext>
            </a:extLst>
          </p:cNvPr>
          <p:cNvSpPr txBox="1">
            <a:spLocks/>
          </p:cNvSpPr>
          <p:nvPr/>
        </p:nvSpPr>
        <p:spPr>
          <a:xfrm>
            <a:off x="1006658" y="531404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MAPA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4326" y="561755"/>
            <a:ext cx="4188521" cy="763270"/>
          </a:xfrm>
        </p:spPr>
        <p:txBody>
          <a:bodyPr>
            <a:normAutofit/>
          </a:bodyPr>
          <a:lstStyle/>
          <a:p>
            <a:pPr algn="ctr"/>
            <a:r>
              <a:rPr lang="es-ES" sz="3000" dirty="0">
                <a:latin typeface="Unispace" panose="02000809060000020004" pitchFamily="49" charset="0"/>
              </a:rPr>
              <a:t>MAPA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31" y="1264323"/>
            <a:ext cx="2314713" cy="2640488"/>
          </a:xfrm>
          <a:ln w="53975" cmpd="sng">
            <a:solidFill>
              <a:schemeClr val="bg1"/>
            </a:solidFill>
          </a:ln>
          <a:effectLst>
            <a:softEdge rad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794" y="1202799"/>
            <a:ext cx="4694202" cy="2640488"/>
          </a:xfrm>
          <a:prstGeom prst="rect">
            <a:avLst/>
          </a:prstGeom>
          <a:ln w="53975">
            <a:solidFill>
              <a:schemeClr val="bg1"/>
            </a:solidFill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DD658A96-C9F3-4692-8358-23851AB4CAEB}"/>
              </a:ext>
            </a:extLst>
          </p:cNvPr>
          <p:cNvGrpSpPr/>
          <p:nvPr/>
        </p:nvGrpSpPr>
        <p:grpSpPr>
          <a:xfrm>
            <a:off x="1991229" y="4386812"/>
            <a:ext cx="5350683" cy="2438400"/>
            <a:chOff x="2867024" y="4424632"/>
            <a:chExt cx="5619750" cy="2438400"/>
          </a:xfrm>
        </p:grpSpPr>
        <p:sp>
          <p:nvSpPr>
            <p:cNvPr id="7" name="Rectángulo 6"/>
            <p:cNvSpPr/>
            <p:nvPr/>
          </p:nvSpPr>
          <p:spPr>
            <a:xfrm>
              <a:off x="2867024" y="4886864"/>
              <a:ext cx="5619750" cy="151393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24" y="4424632"/>
              <a:ext cx="4876800" cy="2438400"/>
            </a:xfrm>
            <a:prstGeom prst="rect">
              <a:avLst/>
            </a:prstGeom>
          </p:spPr>
        </p:pic>
      </p:grpSp>
      <p:pic>
        <p:nvPicPr>
          <p:cNvPr id="1028" name="Picture 4" descr="Burbujas de Diálogo Cartoon PNG transparente - StickPNG">
            <a:extLst>
              <a:ext uri="{FF2B5EF4-FFF2-40B4-BE49-F238E27FC236}">
                <a16:creationId xmlns:a16="http://schemas.microsoft.com/office/drawing/2014/main" id="{FA638228-B04A-4BDC-8946-5363A7A1B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84" y="4843299"/>
            <a:ext cx="1886112" cy="151393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CABADBB-BA91-4019-89D5-163D6D9AB8C4}"/>
              </a:ext>
            </a:extLst>
          </p:cNvPr>
          <p:cNvSpPr txBox="1">
            <a:spLocks/>
          </p:cNvSpPr>
          <p:nvPr/>
        </p:nvSpPr>
        <p:spPr>
          <a:xfrm>
            <a:off x="5920357" y="501053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ENTORNO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406EA65-80DF-49FC-82EF-4145FEF6A3B1}"/>
              </a:ext>
            </a:extLst>
          </p:cNvPr>
          <p:cNvSpPr txBox="1">
            <a:spLocks/>
          </p:cNvSpPr>
          <p:nvPr/>
        </p:nvSpPr>
        <p:spPr>
          <a:xfrm>
            <a:off x="2572311" y="418302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CURACIÓN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1755137-F379-4865-81F1-6BC304313D35}"/>
              </a:ext>
            </a:extLst>
          </p:cNvPr>
          <p:cNvSpPr txBox="1">
            <a:spLocks/>
          </p:cNvSpPr>
          <p:nvPr/>
        </p:nvSpPr>
        <p:spPr>
          <a:xfrm>
            <a:off x="7447796" y="4163832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DIÁLOGOS</a:t>
            </a:r>
          </a:p>
        </p:txBody>
      </p:sp>
    </p:spTree>
    <p:extLst>
      <p:ext uri="{BB962C8B-B14F-4D97-AF65-F5344CB8AC3E}">
        <p14:creationId xmlns:p14="http://schemas.microsoft.com/office/powerpoint/2010/main" val="124322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DINÁMICAS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DINÁMICAS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586313-A705-4F7E-9D04-62E251F72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90" y="2773780"/>
            <a:ext cx="2029951" cy="2489641"/>
          </a:xfrm>
          <a:prstGeom prst="rect">
            <a:avLst/>
          </a:prstGeom>
        </p:spPr>
      </p:pic>
      <p:pic>
        <p:nvPicPr>
          <p:cNvPr id="2052" name="Picture 4" descr="Health Svg Png Icon Free Download (#445017) - OnlineWebFonts.COM">
            <a:extLst>
              <a:ext uri="{FF2B5EF4-FFF2-40B4-BE49-F238E27FC236}">
                <a16:creationId xmlns:a16="http://schemas.microsoft.com/office/drawing/2014/main" id="{A6FFDB7A-B391-4820-8EBC-F5332927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9" y="3142715"/>
            <a:ext cx="2278777" cy="21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 Bullet Hell | Integration | Unity Asset Store">
            <a:extLst>
              <a:ext uri="{FF2B5EF4-FFF2-40B4-BE49-F238E27FC236}">
                <a16:creationId xmlns:a16="http://schemas.microsoft.com/office/drawing/2014/main" id="{17B33012-26EE-4C5A-AFF5-F8398660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35" y="1899920"/>
            <a:ext cx="6141729" cy="4606296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5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ESTÉTICA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ESTÉTICA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66F584-05C7-4684-B851-E9214EBC04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9" y="1840865"/>
            <a:ext cx="3962741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5A7BA5-4820-49DB-B1F8-75988B3E4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83" t="33926" r="50000" b="28888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BD7F992-2E33-41AE-8599-8B88222D6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5625"/>
            <a:ext cx="1943863" cy="224428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19267F-87A2-4F4D-BF21-A83E10829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33" y="4291731"/>
            <a:ext cx="4348651" cy="234728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497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78</Words>
  <Application>Microsoft Office PowerPoint</Application>
  <PresentationFormat>Panorámica</PresentationFormat>
  <Paragraphs>45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Bauhaus 93</vt:lpstr>
      <vt:lpstr>Calibri</vt:lpstr>
      <vt:lpstr>Calibri Light</vt:lpstr>
      <vt:lpstr>Unispace</vt:lpstr>
      <vt:lpstr>Office Theme</vt:lpstr>
      <vt:lpstr>HITO 0</vt:lpstr>
      <vt:lpstr>Presentación de PowerPoint</vt:lpstr>
      <vt:lpstr>Presentación de PowerPoint</vt:lpstr>
      <vt:lpstr>MECÁNICAS</vt:lpstr>
      <vt:lpstr>JUGADOR</vt:lpstr>
      <vt:lpstr>ENEMIGOS</vt:lpstr>
      <vt:lpstr>MAPA</vt:lpstr>
      <vt:lpstr>DINÁMICAS</vt:lpstr>
      <vt:lpstr>ESTÉTICA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Aida Acha Muñoz</dc:creator>
  <cp:lastModifiedBy>Cristian Castillo de León</cp:lastModifiedBy>
  <cp:revision>40</cp:revision>
  <dcterms:created xsi:type="dcterms:W3CDTF">2022-02-17T12:50:42Z</dcterms:created>
  <dcterms:modified xsi:type="dcterms:W3CDTF">2022-02-17T17:59:38Z</dcterms:modified>
</cp:coreProperties>
</file>